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ela Gothic One"/>
      <p:regular r:id="rId17"/>
    </p:embeddedFont>
    <p:embeddedFont>
      <p:font typeface="Dela Gothic On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8979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Password Strength Checker — Client-side Guide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52843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Practical, designer-friendly guidance for building a real‑time password strength checker using HTML, CSS, and JavaScript. Target audience: web developers and UX designers who want clear, accessible feedback for users while they type.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902506"/>
            <a:ext cx="703695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Wrap-up &amp;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940135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 a fast, accessible, client-side strength checker that gives clear labels, concise suggestions, and resilient UI. Next steps: prototype the meter, run accessibility audits, and user-test wording to ensure guidance is understood and actionable.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807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Why this matters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44709" y="3761899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Passwords are the first line of defense. A visible strength meter reduces weak choices, improves user behavior, and prevents common attacks like guessing and credential stuffing. Client-side checks keep latency low and never send the raw password to a server.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3326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Core objectives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58309" y="2479238"/>
            <a:ext cx="541615" cy="541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3291602"/>
            <a:ext cx="32952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feedback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3777734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Evaluate as the user types; immediate visual and textual guidance.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0574" y="2479238"/>
            <a:ext cx="541615" cy="541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0574" y="3291602"/>
            <a:ext cx="405384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Clear strength indicator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0574" y="3777734"/>
            <a:ext cx="64215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Bar + percentage + label (Weak / Medium / Strong).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309" y="4904423"/>
            <a:ext cx="541615" cy="5416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8309" y="5716786"/>
            <a:ext cx="397775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Actionable suggestions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58309" y="6202918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Show specific changes (add length, uppercase, symbol) the user can take.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0574" y="4904423"/>
            <a:ext cx="541615" cy="5416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0574" y="5716786"/>
            <a:ext cx="30140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Show / hide toggle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0574" y="6202918"/>
            <a:ext cx="64215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Let users verify input without compromising privacy by default.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84290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High-level flow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6229" y="1987629"/>
            <a:ext cx="10197941" cy="466725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9001" y="3152917"/>
            <a:ext cx="655679" cy="6556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24832" y="5536719"/>
            <a:ext cx="1914583" cy="38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Update UI</a:t>
            </a:r>
            <a:endParaRPr lang="en-US" sz="24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8602" y="3154146"/>
            <a:ext cx="655679" cy="65567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11934" y="5342679"/>
            <a:ext cx="1914582" cy="776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Calculate Score</a:t>
            </a:r>
            <a:endParaRPr lang="en-US" sz="24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8818" y="3154146"/>
            <a:ext cx="655679" cy="65567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12150" y="5342679"/>
            <a:ext cx="1914582" cy="776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Run Validation</a:t>
            </a:r>
            <a:endParaRPr lang="en-US" sz="24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95919" y="3154146"/>
            <a:ext cx="655679" cy="65567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759911" y="5342679"/>
            <a:ext cx="1914582" cy="776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Input Event</a:t>
            </a:r>
            <a:endParaRPr lang="en-US" sz="2400" dirty="0"/>
          </a:p>
        </p:txBody>
      </p:sp>
      <p:sp>
        <p:nvSpPr>
          <p:cNvPr id="12" name="Text 5"/>
          <p:cNvSpPr/>
          <p:nvPr/>
        </p:nvSpPr>
        <p:spPr>
          <a:xfrm>
            <a:off x="758309" y="689860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small pipeline runs on each input event. Keep it fast and debounced minimally so feedback feels instant without jank.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82253"/>
            <a:ext cx="899695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Evaluation rules (practical)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306479"/>
            <a:ext cx="8338899" cy="46541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3466" y="2114788"/>
            <a:ext cx="4246126" cy="515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Length: base points at 8, bonus per extra character.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Character classes: lowercase, uppercase, digits, symbols — reward diversity.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Common patterns: penalize repeated chars, sequential keys, common passwords list.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Dictionary checks: detect words or names (client-side fuzzy list or hashed lookup).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Entropy estimate: combine class counts and length for a final numeric score.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74664" y="647819"/>
            <a:ext cx="3037999" cy="379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Scoring &amp; labels</a:t>
            </a:r>
            <a:endParaRPr lang="en-US" sz="2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4664" y="1357657"/>
            <a:ext cx="10477500" cy="57350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74664" y="7197209"/>
            <a:ext cx="10481072" cy="384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Map the numeric score to three clear labels. Use color and contrast to reinforce meaning (Weak = #ff954f accent, Medium = #cc5200, Strong = #241512 with light text).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543" y="568404"/>
            <a:ext cx="8578096" cy="679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UI patterns &amp; accessibility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543" y="1766054"/>
            <a:ext cx="4286250" cy="5715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21762" y="3766899"/>
            <a:ext cx="8392597" cy="1821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Bar + percentage + textual label: multiple redundant cues for clarity.</a:t>
            </a:r>
            <a:endParaRPr lang="en-US" sz="160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Color + iconography: ensure color is not the sole indicator (use icons/labels).</a:t>
            </a:r>
            <a:endParaRPr lang="en-US" sz="160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Aria live regions: announce changes for screen readers (e.g., "Password strength: Medium").</a:t>
            </a:r>
            <a:endParaRPr lang="en-US" sz="160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Contrast &amp; sizing: follow WCAG for text and interactive elements.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51779"/>
            <a:ext cx="5314355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Suggestions engine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855119"/>
            <a:ext cx="676513" cy="6765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05570" y="2855119"/>
            <a:ext cx="212812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Add length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05570" y="3341251"/>
            <a:ext cx="2128123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Recommend adding 4+ characters — length is the most effective improvement.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442" y="2855119"/>
            <a:ext cx="676513" cy="6765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51703" y="2855119"/>
            <a:ext cx="212812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Mix case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051703" y="3341251"/>
            <a:ext cx="212812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Suggest adding uppercase and lowercase letters if missing.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74" y="2855119"/>
            <a:ext cx="676513" cy="6765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97835" y="2855119"/>
            <a:ext cx="2128123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Include numbers &amp; symbols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397835" y="4053721"/>
            <a:ext cx="2128123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Encourage at least one digit and one symbol; avoid predictable substitutions.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707" y="2855119"/>
            <a:ext cx="676513" cy="6765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743968" y="2855119"/>
            <a:ext cx="2128123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Avoid common patterns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743968" y="4053721"/>
            <a:ext cx="2128123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Warn about common passwords and sequences; offer examples of safer choices.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758309" y="603099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Show zero-to-one concrete suggestions at a time; keep language action‑oriented and short.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27465"/>
            <a:ext cx="1243953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Implementation checklist &amp; code tips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773442"/>
            <a:ext cx="4226838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504" y="29976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Event handling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82504" y="3483769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Listen to input and composition events. Avoid blocking UI — keep checks synchronous and cheap.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01722" y="2773442"/>
            <a:ext cx="4226838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5916" y="2997637"/>
            <a:ext cx="37784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Debounce &amp; performance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25916" y="3840004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Debounce expensive checks (like fuzzy dictionary lookups) but keep visual updates responsive.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45134" y="2773442"/>
            <a:ext cx="4226957" cy="2330887"/>
          </a:xfrm>
          <a:prstGeom prst="roundRect">
            <a:avLst>
              <a:gd name="adj" fmla="val 39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69329" y="29976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9329" y="3483769"/>
            <a:ext cx="377856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compact hashed lists for common passwords and a small client-side wordlist for quick checks.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8309" y="5320903"/>
            <a:ext cx="131137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82504" y="55450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Security note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2504" y="6031230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Never transmit the password to third-party services. All evaluation should remain client-side.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2026-02-22T05:06:07Z</dcterms:created>
  <dcterms:modified xsi:type="dcterms:W3CDTF">2026-02-22T05:06:07Z</dcterms:modified>
</cp:coreProperties>
</file>